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34" d="100"/>
          <a:sy n="34" d="100"/>
        </p:scale>
        <p:origin x="-1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3/26/2018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3/26/2018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cut thruBlk="1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3/26/2018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cut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1814" y="1241946"/>
            <a:ext cx="8147713" cy="1173708"/>
          </a:xfrm>
        </p:spPr>
        <p:txBody>
          <a:bodyPr>
            <a:noAutofit/>
          </a:bodyPr>
          <a:lstStyle/>
          <a:p>
            <a:r>
              <a:rPr lang="sr-Cyrl-R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R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ИЉКЕ У МОЈОЈ ОКОЛИНИ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1552" y="4094328"/>
            <a:ext cx="4271750" cy="109182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Аутор:</a:t>
            </a:r>
          </a:p>
          <a:p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Јелена Милошевић,учитељица</a:t>
            </a:r>
          </a:p>
          <a:p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 “Живан Маричић” Жича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нашој околини можемо видети разноврсне биљке.</a:t>
            </a:r>
            <a:endParaRPr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Microsoft\Windows\Temporary Internet Files\Content.IE5\CRU1SJTP\%D0%97%D0%BE%D0%B1%D0%BD%D0%B0%D1%82%D0%B8%D1%86%D0%B0_-_%D1%88%D1%83%D0%BC%D0%B0_-_%D0%B0%D0%BF%D1%80%D0%B8%D0%BB_200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52" y="1725304"/>
            <a:ext cx="3084393" cy="2109717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8AMJF5BU\200px-WiesenschaumkrautSumpfdotterblum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3634" y="1712225"/>
            <a:ext cx="3207226" cy="2136444"/>
          </a:xfrm>
          <a:prstGeom prst="rect">
            <a:avLst/>
          </a:prstGeom>
          <a:noFill/>
        </p:spPr>
      </p:pic>
      <p:pic>
        <p:nvPicPr>
          <p:cNvPr id="1030" name="Picture 6" descr="C:\Users\user\AppData\Local\Microsoft\Windows\Temporary Internet Files\Content.IE5\L4SMDYP2\st_jame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3815" y="1722177"/>
            <a:ext cx="3316405" cy="2112844"/>
          </a:xfrm>
          <a:prstGeom prst="rect">
            <a:avLst/>
          </a:prstGeom>
          <a:noFill/>
        </p:spPr>
      </p:pic>
      <p:pic>
        <p:nvPicPr>
          <p:cNvPr id="1032" name="Picture 8" descr="C:\Users\user\AppData\Local\Microsoft\Windows\Temporary Internet Files\Content.IE5\L4SMDYP2\220px-CaulerpaTaxifolia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5278" y="3941901"/>
            <a:ext cx="3616655" cy="2158647"/>
          </a:xfrm>
          <a:prstGeom prst="rect">
            <a:avLst/>
          </a:prstGeom>
          <a:noFill/>
        </p:spPr>
      </p:pic>
      <p:pic>
        <p:nvPicPr>
          <p:cNvPr id="1036" name="Picture 12" descr="C:\Users\user\AppData\Local\Microsoft\Windows\Temporary Internet Files\Content.IE5\E5UP9B3B\%BE_%D1%83_%D0%B4%D0%B2%D0%BE%D1%80%D0%B8%D1%88%D1%82%D1%83_%D0%93%D0%B8%D0%BC%D0%BD%D0%B0%D0%B7%D0%B8%D1%98%D0%B5_%D1%83_%D0%92%D1%80%D0%B1%D0%B0%D1%81%D1%8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310" y="3874689"/>
            <a:ext cx="3562066" cy="219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17" y="373039"/>
            <a:ext cx="10058402" cy="121920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Биљке се могу разликовати по </a:t>
            </a:r>
            <a:r>
              <a:rPr lang="sr-Cyrl-R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стаблу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AppData\Local\Microsoft\Windows\Temporary Internet Files\Content.IE5\E5UP9B3B\1200px-Zapis-0634-Glogovac-Novakovica-hrast_20160621_01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806" y="1944464"/>
            <a:ext cx="2379259" cy="1795023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Temporary Internet Files\Content.IE5\L4SMDYP2\240px-Sciadopitys_verticillat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73" y="3739487"/>
            <a:ext cx="2279175" cy="2197289"/>
          </a:xfrm>
          <a:prstGeom prst="rect">
            <a:avLst/>
          </a:prstGeom>
          <a:noFill/>
        </p:spPr>
      </p:pic>
      <p:pic>
        <p:nvPicPr>
          <p:cNvPr id="2054" name="Picture 6" descr="C:\Users\user\AppData\Local\Microsoft\Windows\Temporary Internet Files\Content.IE5\L4SMDYP2\%D0%BB%D0%B0_%28%D0%BA%D1%83%D0%BB%D1%82%D0%B8%D0%B2%D0%B8%D1%80%D0%B0%D0%BD%D0%B0_%D1%80%D0%B0%D0%B7%D0%BD%D0%BE%D0%B2%D0%B8%D0%B4%D0%BD%D0%BE%D1%81%D1%82%2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0430" y="1719617"/>
            <a:ext cx="2388358" cy="1992573"/>
          </a:xfrm>
          <a:prstGeom prst="rect">
            <a:avLst/>
          </a:prstGeom>
          <a:noFill/>
        </p:spPr>
      </p:pic>
      <p:pic>
        <p:nvPicPr>
          <p:cNvPr id="2056" name="Picture 8" descr="C:\Users\user\AppData\Local\Microsoft\Windows\Temporary Internet Files\Content.IE5\8AMJF5BU\1200px-Malus_cultivar_in_the_sprin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7726" y="3862316"/>
            <a:ext cx="2361062" cy="2088108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Temporary Internet Files\Content.IE5\CRU1SJTP\%D0%91%D0%B5%D0%BA%D0%B0%D1%80%D1%8E%D0%BA%D0%BE%D0%B2%D1%81%D0%BA%D0%B8%D0%B9_%D0%B1%D0%BE%D1%80_08_Lob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9677" y="3231146"/>
            <a:ext cx="1624084" cy="1736639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919415" y="2565779"/>
            <a:ext cx="3766782" cy="3447798"/>
          </a:xfrm>
        </p:spPr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Чврста стабла прекривена кором имају </a:t>
            </a:r>
            <a:r>
              <a:rPr lang="sr-Cyrl-R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дрвенасте биљке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L4SMDYP2\150px-Rusa-cel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8558" y="1037229"/>
            <a:ext cx="1751120" cy="1924335"/>
          </a:xfrm>
          <a:prstGeom prst="rect">
            <a:avLst/>
          </a:prstGeom>
          <a:noFill/>
        </p:spPr>
      </p:pic>
      <p:pic>
        <p:nvPicPr>
          <p:cNvPr id="3076" name="Picture 4" descr="C:\Users\user\AppData\Local\Microsoft\Windows\Temporary Internet Files\Content.IE5\CRU1SJTP\1200px-Muscar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607" y="1061115"/>
            <a:ext cx="1969827" cy="1941394"/>
          </a:xfrm>
          <a:prstGeom prst="rect">
            <a:avLst/>
          </a:prstGeom>
          <a:noFill/>
        </p:spPr>
      </p:pic>
      <p:pic>
        <p:nvPicPr>
          <p:cNvPr id="3077" name="Picture 5" descr="C:\Users\user\AppData\Local\Microsoft\Windows\Temporary Internet Files\Content.IE5\E5UP9B3B\Paris_quadrifolia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053" y="3275464"/>
            <a:ext cx="3910084" cy="2169994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9098" y="1746913"/>
            <a:ext cx="3220871" cy="4266663"/>
          </a:xfrm>
        </p:spPr>
        <p:txBody>
          <a:bodyPr/>
          <a:lstStyle/>
          <a:p>
            <a:r>
              <a:rPr lang="sr-Cyrl-R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Мека,сочна стабла,обично зелене боје имају </a:t>
            </a:r>
            <a:r>
              <a:rPr lang="sr-Cyrl-R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зељасте биљке.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user\AppData\Local\Microsoft\Windows\Temporary Internet Files\Content.IE5\8AMJF5BU\250px-Humulus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8909" y="1077491"/>
            <a:ext cx="1905000" cy="1925016"/>
          </a:xfrm>
          <a:prstGeom prst="rect">
            <a:avLst/>
          </a:prstGeom>
          <a:noFill/>
        </p:spPr>
      </p:pic>
      <p:pic>
        <p:nvPicPr>
          <p:cNvPr id="3082" name="Picture 10" descr="C:\Users\user\AppData\Local\Microsoft\Windows\Temporary Internet Files\Content.IE5\8AMJF5BU\Lamium_purpureum_Closeup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6024" y="3192439"/>
            <a:ext cx="1978925" cy="221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Неким биљкама опада лишће у јесен,а некима не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038" y="2333767"/>
            <a:ext cx="4135271" cy="3720753"/>
          </a:xfrm>
        </p:spPr>
        <p:txBody>
          <a:bodyPr/>
          <a:lstStyle/>
          <a:p>
            <a:r>
              <a:rPr lang="sr-Cyrl-R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Дрвеће које задржава лишће током целе године назива се </a:t>
            </a:r>
            <a:r>
              <a:rPr lang="sr-Cyrl-R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зимзелено дрвеће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AppData\Local\Microsoft\Windows\Temporary Internet Files\Content.IE5\CRU1SJTP\250px-Pozega_Tosic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669" y="1801504"/>
            <a:ext cx="2604624" cy="1856096"/>
          </a:xfrm>
          <a:prstGeom prst="rect">
            <a:avLst/>
          </a:prstGeom>
          <a:noFill/>
        </p:spPr>
      </p:pic>
      <p:pic>
        <p:nvPicPr>
          <p:cNvPr id="4099" name="Picture 3" descr="C:\Users\user\AppData\Local\Microsoft\Windows\Temporary Internet Files\Content.IE5\E5UP9B3B\Smrek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84" y="1760561"/>
            <a:ext cx="2852382" cy="1883391"/>
          </a:xfrm>
          <a:prstGeom prst="rect">
            <a:avLst/>
          </a:prstGeom>
          <a:noFill/>
        </p:spPr>
      </p:pic>
      <p:pic>
        <p:nvPicPr>
          <p:cNvPr id="4100" name="Picture 4" descr="C:\Users\user\AppData\Local\Microsoft\Windows\Temporary Internet Files\Content.IE5\8AMJF5BU\%D0%92%D1%8B%D1%81%D0%BE%D0%BA%D0%BE%D0%B2%D1%81%D0%BA%D0%B8%D0%B9_%D0%B1%D0%BE%D1%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70" y="3671249"/>
            <a:ext cx="5527343" cy="2620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630" y="1801505"/>
            <a:ext cx="4080680" cy="4212072"/>
          </a:xfrm>
        </p:spPr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Дрвеће коме у јесен лишће опада,а у пролеће поново листа,назива се </a:t>
            </a:r>
            <a:r>
              <a:rPr lang="sr-Cyrl-R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листопадно дрвеће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AppData\Local\Microsoft\Windows\Temporary Internet Files\Content.IE5\L4SMDYP2\104px-AskarVinte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230" y="1214264"/>
            <a:ext cx="2347414" cy="1856481"/>
          </a:xfrm>
          <a:prstGeom prst="rect">
            <a:avLst/>
          </a:prstGeom>
          <a:noFill/>
        </p:spPr>
      </p:pic>
      <p:pic>
        <p:nvPicPr>
          <p:cNvPr id="5123" name="Picture 3" descr="C:\Users\user\AppData\Local\Microsoft\Windows\Temporary Internet Files\Content.IE5\CRU1SJTP\320px-FagusTortuosaLauenau0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204" y="1228963"/>
            <a:ext cx="2541516" cy="1896376"/>
          </a:xfrm>
          <a:prstGeom prst="rect">
            <a:avLst/>
          </a:prstGeom>
          <a:noFill/>
        </p:spPr>
      </p:pic>
      <p:pic>
        <p:nvPicPr>
          <p:cNvPr id="5124" name="Picture 4" descr="C:\Users\user\AppData\Local\Microsoft\Windows\Temporary Internet Files\Content.IE5\L4SMDYP2\90px-Trierer_Weinapfe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694" y="3356211"/>
            <a:ext cx="2361063" cy="2089245"/>
          </a:xfrm>
          <a:prstGeom prst="rect">
            <a:avLst/>
          </a:prstGeom>
          <a:noFill/>
        </p:spPr>
      </p:pic>
      <p:pic>
        <p:nvPicPr>
          <p:cNvPr id="5125" name="Picture 5" descr="C:\Users\user\AppData\Local\Microsoft\Windows\Temporary Internet Files\Content.IE5\CRU1SJTP\320px-%D0%A8%D1%99%D0%B8%D0%B2%D0%B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3827" y="3384645"/>
            <a:ext cx="2456597" cy="2047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Неке биљке човек гаји,а неке не.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Биљке које човек гаји се називају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гајене биљке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Placeholder 9" descr="images (2).jp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6378" b="6378"/>
          <a:stretch>
            <a:fillRect/>
          </a:stretch>
        </p:blipFill>
        <p:spPr>
          <a:xfrm>
            <a:off x="3318116" y="1900209"/>
            <a:ext cx="1936272" cy="151173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Биљке које расту у природи и које човек не гаји се називају </a:t>
            </a:r>
            <a:r>
              <a:rPr lang="sr-Cyrl-R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самоникле биљке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Placeholder 8" descr="images (1)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3254" b="23254"/>
          <a:stretch>
            <a:fillRect/>
          </a:stretch>
        </p:blipFill>
        <p:spPr>
          <a:xfrm>
            <a:off x="1319618" y="1872914"/>
            <a:ext cx="1778423" cy="1511731"/>
          </a:xfr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701" y="3493827"/>
            <a:ext cx="1869744" cy="1214651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81" y="3480179"/>
            <a:ext cx="1705969" cy="1241945"/>
          </a:xfrm>
          <a:prstGeom prst="rect">
            <a:avLst/>
          </a:prstGeom>
        </p:spPr>
      </p:pic>
      <p:pic>
        <p:nvPicPr>
          <p:cNvPr id="6146" name="Picture 2" descr="C:\Users\user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3064" y="1883391"/>
            <a:ext cx="4012440" cy="2797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Биљке као лек!</a:t>
            </a:r>
            <a:b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нашој околини расте много лековитих биљака.Од њих се праве чајеви,креме и уља.</a:t>
            </a:r>
            <a:endParaRPr lang="en-US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Placeholder 8" descr="download (1).jpg"/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7469" r="174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камилица</a:t>
            </a: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Placeholder 9" descr="download (2)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9515" r="1951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мајчина душица</a:t>
            </a: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Placeholder 10" descr="download (3).jpg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23306" r="2330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хајдучка трава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677839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Биљке желе нешто да нас питају...Чик погоди!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296536"/>
            <a:ext cx="10058400" cy="468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Ја сам биљка дрвенаста.                                        Стабло ми је зелено,меко и сочно.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Кора ми је беле боје.                                              Нико не сме да ме дира.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Када дође јесен,                                                      Ја сам за то крива,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ухвати ме велика језа,                                            јер се зовем ________ .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јер ја сам дивна ___________ .</a:t>
            </a:r>
          </a:p>
          <a:p>
            <a:pPr>
              <a:spcBef>
                <a:spcPts val="0"/>
              </a:spcBef>
              <a:buNone/>
            </a:pPr>
            <a:endParaRPr lang="sr-Cyrl-R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sr-Cyrl-R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sr-Cyrl-R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Човек ме гаји у башти,                                          Имам жуто лице и белу косу.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а зечићи замишљају у машти.                               Највише волим прву јутарњу росу.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Маме ме у сва јела стављају,                                 Ја сам лековита трава,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јер сам здрава,укусна и лепа.                                Благотворна за умивање лица.</a:t>
            </a:r>
          </a:p>
          <a:p>
            <a:pPr>
              <a:spcBef>
                <a:spcPts val="0"/>
              </a:spcBef>
              <a:buNone/>
            </a:pP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Ја сам једноставно _______________ .                Зовем се ________________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AppData\Local\Microsoft\Windows\Temporary Internet Files\Content.IE5\E5UP9B3B\M-Leaf-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2" y="5486073"/>
            <a:ext cx="914400" cy="1187681"/>
          </a:xfrm>
          <a:prstGeom prst="rect">
            <a:avLst/>
          </a:prstGeom>
          <a:noFill/>
        </p:spPr>
      </p:pic>
      <p:pic>
        <p:nvPicPr>
          <p:cNvPr id="16" name="Picture 3" descr="C:\Users\user\AppData\Local\Microsoft\Windows\Temporary Internet Files\Content.IE5\E5UP9B3B\M-Leaf-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197" y="4874199"/>
            <a:ext cx="914400" cy="1187681"/>
          </a:xfrm>
          <a:prstGeom prst="rect">
            <a:avLst/>
          </a:prstGeom>
          <a:noFill/>
        </p:spPr>
      </p:pic>
      <p:pic>
        <p:nvPicPr>
          <p:cNvPr id="17" name="Picture 3" descr="C:\Users\user\AppData\Local\Microsoft\Windows\Temporary Internet Files\Content.IE5\E5UP9B3B\M-Leaf-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892" y="5670319"/>
            <a:ext cx="914400" cy="1187681"/>
          </a:xfrm>
          <a:prstGeom prst="rect">
            <a:avLst/>
          </a:prstGeom>
          <a:noFill/>
        </p:spPr>
      </p:pic>
      <p:pic>
        <p:nvPicPr>
          <p:cNvPr id="18" name="Picture 3" descr="C:\Users\user\AppData\Local\Microsoft\Windows\Temporary Internet Files\Content.IE5\E5UP9B3B\M-Leaf-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5033" y="265805"/>
            <a:ext cx="914400" cy="11876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5165" y="249500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бреза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33304" y="216010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коприва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2244" y="497316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шаргарепа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4278" y="495328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камилица</a:t>
            </a:r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288</TotalTime>
  <Words>253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tf03431377</vt:lpstr>
      <vt:lpstr>БИЉКЕ У МОЈОЈ ОКОЛИНИ</vt:lpstr>
      <vt:lpstr>У нашој околини можемо видети разноврсне биљке.</vt:lpstr>
      <vt:lpstr>Биљке се могу разликовати по стаблу.</vt:lpstr>
      <vt:lpstr>PowerPoint Presentation</vt:lpstr>
      <vt:lpstr>Неким биљкама опада лишће у јесен,а некима не.</vt:lpstr>
      <vt:lpstr>PowerPoint Presentation</vt:lpstr>
      <vt:lpstr>Неке биљке човек гаји,а неке не.</vt:lpstr>
      <vt:lpstr>Биљке као лек! У нашој околини расте много лековитих биљака.Од њих се праве чајеви,креме и уља.</vt:lpstr>
      <vt:lpstr>Биљке желе нешто да нас питају...Чик погоди!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БИЉКЕ У МОЈОЈ ОКОЛИНИ</dc:title>
  <dc:creator>user</dc:creator>
  <cp:lastModifiedBy>Marija Gota</cp:lastModifiedBy>
  <cp:revision>32</cp:revision>
  <dcterms:created xsi:type="dcterms:W3CDTF">2018-03-19T15:57:30Z</dcterms:created>
  <dcterms:modified xsi:type="dcterms:W3CDTF">2018-03-26T07:14:06Z</dcterms:modified>
</cp:coreProperties>
</file>